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184" y="-1528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54BF1-9687-44C1-B61E-143B08B3983B}" type="datetimeFigureOut">
              <a:rPr lang="el-GR" smtClean="0"/>
              <a:t>3/4/2021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A939D-C34F-4615-9F11-C05F85A86F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1105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8AB478-7FCE-410E-9B41-76F0F1F90BA5}" type="datetimeFigureOut">
              <a:rPr lang="el-GR" smtClean="0"/>
              <a:t>3/4/2021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581AD-E6E9-41F7-8212-CC13B81252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3533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3/4/2021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3/4/2021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Epanserver02\espa_14-20\26_ΔΡΑΣΕΙΣ_ΕΝΙΣΧΥΣΗΣ_ΠΡΟΒΟΛΗ\4_ΤΟΥΡΙΣΜΟΣ\ΥΛΙΚΟ_ΔΙΚΑΙΟΥΧΩΝ\ΠΕΠ\Ιόνιων Νήσων\tourismosdikaiouxoiEPEND4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3175"/>
            <a:ext cx="10698163" cy="1511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56853" y="3790712"/>
            <a:ext cx="92355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επιχείρηση…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PROTONOS IKE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…… που εδρεύει στην περιφέρεια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ΙΟΝΙΩΝ ΝΗΣΩΝ εντάχθηκε στη Δράση «Ενίσχυση της Ίδρυσης και Λειτουργίας Νέων Τουριστικών Μικρομεσαίων Επιχειρήσεων» συνολικού προϋπολογισμού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το ΕΠΑνΕΚ και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188,4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τα Περιφερειακά Επιχειρησιακά Προγράμματα)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ενίσχυση της επιχειρηματικότητας  στον τομέα του Τουρισμού, μέσω της δημιουργίας νέων πολύ μικρών, μικρών και μεσαίων τουριστικών επιχειρήσεων.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…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400.000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  € εκ των οποίων η δημόσια δαπάνη ανέρχεται σε </a:t>
            </a:r>
            <a:r>
              <a:rPr lang="en-US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200.000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75391" y="5599325"/>
            <a:ext cx="9217024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Μηχανήματα, εγκαταστάσεις και εξοπλισμός προστασίας περιβάλλοντος και εξοικονόμησης ενέργειας και ύδατος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Προβολή/Προώθηση - Συμμετοχή σε Εκθέσεις</a:t>
            </a: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Ποιοτικές Υπηρεσίες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ΕΠΑνΕΚ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και των ΠΕΠ η επιχείρηση ενισχύθηκε αποφέροντας οφέλη στην ανταγωνιστικότητα της χώρας καθώς και στην τοπική οικονομία. </a:t>
            </a: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234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Tina Santa S&amp;P PREMIUM Ltd</cp:lastModifiedBy>
  <cp:revision>61</cp:revision>
  <cp:lastPrinted>2019-12-05T14:31:53Z</cp:lastPrinted>
  <dcterms:created xsi:type="dcterms:W3CDTF">2018-02-13T12:16:57Z</dcterms:created>
  <dcterms:modified xsi:type="dcterms:W3CDTF">2021-04-02T22:58:35Z</dcterms:modified>
</cp:coreProperties>
</file>